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9"/>
  </p:notesMasterIdLst>
  <p:sldIdLst>
    <p:sldId id="256" r:id="rId2"/>
    <p:sldId id="267" r:id="rId3"/>
    <p:sldId id="257" r:id="rId4"/>
    <p:sldId id="264" r:id="rId5"/>
    <p:sldId id="259" r:id="rId6"/>
    <p:sldId id="260" r:id="rId7"/>
    <p:sldId id="261" r:id="rId8"/>
    <p:sldId id="272" r:id="rId9"/>
    <p:sldId id="262" r:id="rId10"/>
    <p:sldId id="263" r:id="rId11"/>
    <p:sldId id="265" r:id="rId12"/>
    <p:sldId id="266" r:id="rId13"/>
    <p:sldId id="268" r:id="rId14"/>
    <p:sldId id="269" r:id="rId15"/>
    <p:sldId id="270" r:id="rId16"/>
    <p:sldId id="271" r:id="rId17"/>
    <p:sldId id="2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1135BA-5085-DD4D-D52A-B08824D466C1}" v="746" dt="2023-11-03T23:03:17.9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FC195-26FA-42A9-9BB7-E3BFADA07FC1}" type="datetimeFigureOut">
              <a:rPr lang="en-NZ" smtClean="0"/>
              <a:t>5/11/2023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35C16-8756-4972-8A5D-B581E743522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8978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3" y="1181111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3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1"/>
            </a:lvl1pPr>
            <a:lvl2pPr marL="457166" indent="0" algn="ctr">
              <a:buNone/>
              <a:defRPr sz="2000"/>
            </a:lvl2pPr>
            <a:lvl3pPr marL="914332" indent="0" algn="ctr">
              <a:buNone/>
              <a:defRPr sz="1801"/>
            </a:lvl3pPr>
            <a:lvl4pPr marL="1371496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681B-4DB5-4F5B-9427-99D84BD1909D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25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7AA-CA5F-4F58-8F1A-D4E007B4ACE5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2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711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2" y="647711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869-8521-4A39-ADAA-0E8134C201B0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60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7D47C-83C5-4387-89DE-94E961AA99EA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56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6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4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C262-D1E6-4691-ADB6-C50A256A26CE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4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3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E6EB9-9C86-404F-8A79-785AD5A1EF48}" type="datetime1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3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11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5" y="1879611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1" b="1" cap="all" spc="300" baseline="0"/>
            </a:lvl1pPr>
            <a:lvl2pPr marL="457166" indent="0">
              <a:buNone/>
              <a:defRPr sz="2000" b="1"/>
            </a:lvl2pPr>
            <a:lvl3pPr marL="914332" indent="0">
              <a:buNone/>
              <a:defRPr sz="1801" b="1"/>
            </a:lvl3pPr>
            <a:lvl4pPr marL="1371496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5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5" y="1879611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1" b="1" cap="all" spc="300" baseline="0"/>
            </a:lvl1pPr>
            <a:lvl2pPr marL="457166" indent="0">
              <a:buNone/>
              <a:defRPr sz="2000" b="1"/>
            </a:lvl2pPr>
            <a:lvl3pPr marL="914332" indent="0">
              <a:buNone/>
              <a:defRPr sz="1801" b="1"/>
            </a:lvl3pPr>
            <a:lvl4pPr marL="1371496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5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E0CD6-A628-4C75-9625-E2E8665F7308}" type="datetime1">
              <a:rPr lang="en-US" smtClean="0"/>
              <a:t>11/5/2023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38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9A292-2243-470D-8CDF-1F4656AA7E36}" type="datetime1">
              <a:rPr lang="en-US" smtClean="0"/>
              <a:t>11/5/2023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97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1E110-BB4A-40C0-9A18-380969AC0B9F}" type="datetime1">
              <a:rPr lang="en-US" smtClean="0"/>
              <a:t>11/5/2023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65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9" y="647700"/>
            <a:ext cx="4119655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91" y="914404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9" y="2697491"/>
            <a:ext cx="4119655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166" indent="0">
              <a:buNone/>
              <a:defRPr sz="1401"/>
            </a:lvl2pPr>
            <a:lvl3pPr marL="914332" indent="0">
              <a:buNone/>
              <a:defRPr sz="1200"/>
            </a:lvl3pPr>
            <a:lvl4pPr marL="1371496" indent="0">
              <a:buNone/>
              <a:defRPr sz="1001"/>
            </a:lvl4pPr>
            <a:lvl5pPr marL="1828664" indent="0">
              <a:buNone/>
              <a:defRPr sz="1001"/>
            </a:lvl5pPr>
            <a:lvl6pPr marL="2285830" indent="0">
              <a:buNone/>
              <a:defRPr sz="1001"/>
            </a:lvl6pPr>
            <a:lvl7pPr marL="2742994" indent="0">
              <a:buNone/>
              <a:defRPr sz="1001"/>
            </a:lvl7pPr>
            <a:lvl8pPr marL="3200160" indent="0">
              <a:buNone/>
              <a:defRPr sz="1001"/>
            </a:lvl8pPr>
            <a:lvl9pPr marL="3657326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864-A573-4BAB-BCDB-8365432CEBCF}" type="datetime1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75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9" y="647700"/>
            <a:ext cx="4119655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4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166" indent="0">
              <a:buNone/>
              <a:defRPr sz="2800"/>
            </a:lvl2pPr>
            <a:lvl3pPr marL="914332" indent="0">
              <a:buNone/>
              <a:defRPr sz="2400"/>
            </a:lvl3pPr>
            <a:lvl4pPr marL="1371496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6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9" y="2697480"/>
            <a:ext cx="4119655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166" indent="0">
              <a:buNone/>
              <a:defRPr sz="1401"/>
            </a:lvl2pPr>
            <a:lvl3pPr marL="914332" indent="0">
              <a:buNone/>
              <a:defRPr sz="1200"/>
            </a:lvl3pPr>
            <a:lvl4pPr marL="1371496" indent="0">
              <a:buNone/>
              <a:defRPr sz="1001"/>
            </a:lvl4pPr>
            <a:lvl5pPr marL="1828664" indent="0">
              <a:buNone/>
              <a:defRPr sz="1001"/>
            </a:lvl5pPr>
            <a:lvl6pPr marL="2285830" indent="0">
              <a:buNone/>
              <a:defRPr sz="1001"/>
            </a:lvl6pPr>
            <a:lvl7pPr marL="2742994" indent="0">
              <a:buNone/>
              <a:defRPr sz="1001"/>
            </a:lvl7pPr>
            <a:lvl8pPr marL="3200160" indent="0">
              <a:buNone/>
              <a:defRPr sz="1001"/>
            </a:lvl8pPr>
            <a:lvl9pPr marL="3657326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203D-328E-494C-B633-6450B69938B9}" type="datetime1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HHW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5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12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9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50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1ECDF88D-9311-4DA2-8BB9-9373E9A45A71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50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50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6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hdr="0"/>
  <p:txStyles>
    <p:titleStyle>
      <a:lvl1pPr algn="l" defTabSz="914332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120000"/>
        </a:lnSpc>
        <a:spcBef>
          <a:spcPts val="1001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1" indent="-228584" algn="l" defTabSz="914332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3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6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6" algn="l" defTabSz="91433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abiusmaximus.com/2018/04/05/trump-proposes-protecting-our-borders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Farm_fence_in_Watlington.jpg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ositive-male-classmates-working-together-for-studies-5553048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aateanews.com/wp-content/uploads/2021/08/maori-land-rwid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664E0D-2620-3640-E553-123185E85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814" b="9815"/>
          <a:stretch/>
        </p:blipFill>
        <p:spPr>
          <a:xfrm>
            <a:off x="21" y="6"/>
            <a:ext cx="12191979" cy="506311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A067DB-F4EA-A317-4DE0-8D1219D78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14" y="647704"/>
            <a:ext cx="4833620" cy="3233419"/>
          </a:xfrm>
        </p:spPr>
        <p:txBody>
          <a:bodyPr anchor="t">
            <a:normAutofit/>
          </a:bodyPr>
          <a:lstStyle/>
          <a:p>
            <a:r>
              <a:rPr lang="en-US" dirty="0"/>
              <a:t>Presentation for </a:t>
            </a:r>
            <a:r>
              <a:rPr lang="en-US" dirty="0" err="1"/>
              <a:t>Haukainga</a:t>
            </a:r>
            <a:r>
              <a:rPr lang="en-US" dirty="0"/>
              <a:t> Home Winds</a:t>
            </a:r>
            <a:endParaRPr lang="en-NZ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13" y="5560054"/>
            <a:ext cx="9524999" cy="564596"/>
          </a:xfrm>
        </p:spPr>
        <p:txBody>
          <a:bodyPr anchor="ctr">
            <a:normAutofit/>
          </a:bodyPr>
          <a:lstStyle/>
          <a:p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 by: Michael Amann, Talgat </a:t>
            </a:r>
            <a:r>
              <a:rPr lang="en-US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Narbaev</a:t>
            </a: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Lukas Weitzer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Date Placeholder 5">
            <a:extLst>
              <a:ext uri="{FF2B5EF4-FFF2-40B4-BE49-F238E27FC236}">
                <a16:creationId xmlns:a16="http://schemas.microsoft.com/office/drawing/2014/main" id="{3D1D4B3D-57E1-48DC-8893-7A0F4B7B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88F1B466-2E62-4637-BB90-A72949DB6B0A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22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2037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37FE-9B6F-349D-F20F-2B8014C9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Highlights from our Work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1EDF9-7FA9-8723-470C-69666404CE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will showcase the highlights of our work to date…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FF5C-1A2E-7A94-0B74-1E1EDF021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AC6C-5DD7-4B55-A2C1-CC7E6A8FB32C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95B4E-EDB1-484C-DCDD-D5784A6D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7E3F6-520D-AAC1-DE84-5DBE0A73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54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DEFD6-070D-F230-0726-D702B1494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52521-FCA5-6B97-9ED8-88425AFB7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WordPress’ …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FA281-42F1-0C82-9329-C46FD86AE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95ADD-617B-4D2C-ADB4-09A1D0419B97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760BA-B495-D032-241A-072512FB9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9B8C8-F9D7-5C2C-A1FC-305A34429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28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C2A8B-2034-C9D6-B0DD-AF4091DE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Constraints and Boundaries of the Project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31A03-538E-8400-B8FC-D42B30AF60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will discuss factors that have contributed to the detriment of project progress…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8146B-EC9F-F649-7C7D-B83002C9C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D56F-5682-4714-B765-3A301D6105C2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519B7-248C-1E71-F78A-922CAB36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BFC0D-862E-1F93-1598-45ADC7E4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622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6C86E-3375-588C-D413-8619AEF32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9" y="914410"/>
            <a:ext cx="4787711" cy="1447801"/>
          </a:xfrm>
        </p:spPr>
        <p:txBody>
          <a:bodyPr anchor="b">
            <a:normAutofit/>
          </a:bodyPr>
          <a:lstStyle/>
          <a:p>
            <a:r>
              <a:rPr lang="en-US"/>
              <a:t>Constraints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FBB44-D26A-683A-BF7F-CE1E0F46C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605" y="2884881"/>
            <a:ext cx="4787711" cy="33254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10000"/>
              </a:lnSpc>
              <a:buFont typeface="Calibri" panose="020B0604020202020204" pitchFamily="34" charset="0"/>
              <a:buChar char="-"/>
            </a:pPr>
            <a:r>
              <a:rPr lang="en-US" sz="1600" dirty="0">
                <a:ea typeface="+mn-lt"/>
                <a:cs typeface="+mn-lt"/>
              </a:rPr>
              <a:t>Additional payment features need business related information</a:t>
            </a:r>
            <a:endParaRPr lang="en-US" sz="1600" dirty="0"/>
          </a:p>
        </p:txBody>
      </p:sp>
      <p:pic>
        <p:nvPicPr>
          <p:cNvPr id="6" name="Picture 5" descr="A person in a suit tied with red tape&#10;&#10;Description automatically generated with low confidence">
            <a:extLst>
              <a:ext uri="{FF2B5EF4-FFF2-40B4-BE49-F238E27FC236}">
                <a16:creationId xmlns:a16="http://schemas.microsoft.com/office/drawing/2014/main" id="{4CEBB90A-FC37-E13E-83DD-04C966F83105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629" r="10265"/>
          <a:stretch/>
        </p:blipFill>
        <p:spPr>
          <a:xfrm>
            <a:off x="6321291" y="1642893"/>
            <a:ext cx="5223013" cy="3572219"/>
          </a:xfrm>
          <a:prstGeom prst="rect">
            <a:avLst/>
          </a:prstGeom>
          <a:noFill/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90EBB63-6737-44F0-8650-BF095B609E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591" y="6332540"/>
            <a:ext cx="299827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2EACC91F-2948-4732-AEDB-B34A6470A221}" type="datetime1">
              <a:rPr lang="en-US" smtClean="0"/>
              <a:pPr>
                <a:spcAft>
                  <a:spcPts val="601"/>
                </a:spcAft>
              </a:pPr>
              <a:t>11/5/2023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06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ooden fence in a field&#10;&#10;Description automatically generated with low confidence">
            <a:extLst>
              <a:ext uri="{FF2B5EF4-FFF2-40B4-BE49-F238E27FC236}">
                <a16:creationId xmlns:a16="http://schemas.microsoft.com/office/drawing/2014/main" id="{E32E62BB-2B4D-9E73-D311-AB030EF417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309" b="2"/>
          <a:stretch/>
        </p:blipFill>
        <p:spPr>
          <a:xfrm>
            <a:off x="20" y="914401"/>
            <a:ext cx="7353280" cy="50292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4049BF-421B-0989-3D87-FF0C2B4B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83" y="1485145"/>
            <a:ext cx="4986428" cy="2626599"/>
          </a:xfrm>
        </p:spPr>
        <p:txBody>
          <a:bodyPr anchor="t">
            <a:normAutofit/>
          </a:bodyPr>
          <a:lstStyle/>
          <a:p>
            <a:r>
              <a:rPr lang="en-US" dirty="0"/>
              <a:t>Boundaries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9A079-D4A5-AAB8-3BE9-6459D4E2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4008" y="834620"/>
            <a:ext cx="4115627" cy="53756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 sz="1600" dirty="0">
                <a:ea typeface="+mn-lt"/>
                <a:cs typeface="+mn-lt"/>
              </a:rPr>
              <a:t>Free version of Hotel Booking Lite</a:t>
            </a:r>
            <a:endParaRPr lang="en-US" dirty="0"/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 sz="1600" dirty="0">
                <a:ea typeface="+mn-lt"/>
                <a:cs typeface="+mn-lt"/>
              </a:rPr>
              <a:t>Photo ID implemented but recommend </a:t>
            </a:r>
            <a:r>
              <a:rPr lang="en-US" sz="1600" dirty="0" err="1">
                <a:ea typeface="+mn-lt"/>
                <a:cs typeface="+mn-lt"/>
              </a:rPr>
              <a:t>payed</a:t>
            </a:r>
            <a:r>
              <a:rPr lang="en-US" sz="1600" dirty="0">
                <a:ea typeface="+mn-lt"/>
                <a:cs typeface="+mn-lt"/>
              </a:rPr>
              <a:t> plugin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 sz="1600" dirty="0"/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A9483B01-3D08-4B25-91EA-456B29BB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ED63D609-E505-4DDC-97E3-09E2111256E9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04A6FB0-C4C4-40E5-BB62-E4A7BEB1C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703DF00-2EC1-47AA-99E2-71CE9A49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84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erson, clothing, computer, person&#10;&#10;Description automatically generated">
            <a:extLst>
              <a:ext uri="{FF2B5EF4-FFF2-40B4-BE49-F238E27FC236}">
                <a16:creationId xmlns:a16="http://schemas.microsoft.com/office/drawing/2014/main" id="{DD461AB9-F76E-AD4D-9F08-B93F063055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712" r="16716" b="-1"/>
          <a:stretch/>
        </p:blipFill>
        <p:spPr>
          <a:xfrm>
            <a:off x="20" y="19"/>
            <a:ext cx="7353280" cy="685799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A96543-4607-B3CF-A7F1-DE7E55E8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11" y="2362211"/>
            <a:ext cx="4413532" cy="3848100"/>
          </a:xfrm>
        </p:spPr>
        <p:txBody>
          <a:bodyPr anchor="b">
            <a:normAutofit/>
          </a:bodyPr>
          <a:lstStyle/>
          <a:p>
            <a:r>
              <a:rPr lang="en-US"/>
              <a:t>In Summary…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19346-A7A4-87E3-1815-E5D88F229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11" y="914401"/>
            <a:ext cx="3162300" cy="5029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700" dirty="0"/>
              <a:t>We believe we created a web application that matches the requirements and expectations of our client.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/>
              <a:t>The website is easy to use, </a:t>
            </a:r>
            <a:r>
              <a:rPr lang="en-US" sz="1700"/>
              <a:t>intuitive and reliable.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/>
              <a:t>Using WordPress and business grade Plugins</a:t>
            </a:r>
          </a:p>
        </p:txBody>
      </p:sp>
      <p:sp>
        <p:nvSpPr>
          <p:cNvPr id="17" name="Date Placeholder 5">
            <a:extLst>
              <a:ext uri="{FF2B5EF4-FFF2-40B4-BE49-F238E27FC236}">
                <a16:creationId xmlns:a16="http://schemas.microsoft.com/office/drawing/2014/main" id="{15DE728A-5E91-4DAE-AC8D-B0CC4C86B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CEEEA4EA-BC47-45E8-87E4-A27813EB116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Footer Placeholder 6">
            <a:extLst>
              <a:ext uri="{FF2B5EF4-FFF2-40B4-BE49-F238E27FC236}">
                <a16:creationId xmlns:a16="http://schemas.microsoft.com/office/drawing/2014/main" id="{D98BDDCD-F2A2-4455-8C33-A462EC02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9" name="Slide Number Placeholder 8">
            <a:extLst>
              <a:ext uri="{FF2B5EF4-FFF2-40B4-BE49-F238E27FC236}">
                <a16:creationId xmlns:a16="http://schemas.microsoft.com/office/drawing/2014/main" id="{376BC8A2-B757-46F4-A413-3CFAF765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16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haking hands">
            <a:extLst>
              <a:ext uri="{FF2B5EF4-FFF2-40B4-BE49-F238E27FC236}">
                <a16:creationId xmlns:a16="http://schemas.microsoft.com/office/drawing/2014/main" id="{EDE6CE73-8201-10B1-E1F2-7DBA7D396A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6" b="1805"/>
          <a:stretch/>
        </p:blipFill>
        <p:spPr>
          <a:xfrm>
            <a:off x="31" y="7"/>
            <a:ext cx="12191980" cy="685800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5B907D-EBA3-8C95-B85C-46D3ACC33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2362211"/>
            <a:ext cx="6438645" cy="2400300"/>
          </a:xfrm>
        </p:spPr>
        <p:txBody>
          <a:bodyPr>
            <a:normAutofit/>
          </a:bodyPr>
          <a:lstStyle/>
          <a:p>
            <a:r>
              <a:rPr lang="en-US" sz="4800" dirty="0"/>
              <a:t>Thank You</a:t>
            </a:r>
            <a:endParaRPr lang="en-NZ" sz="4800" dirty="0"/>
          </a:p>
        </p:txBody>
      </p:sp>
      <p:sp>
        <p:nvSpPr>
          <p:cNvPr id="13" name="Date Placeholder 5">
            <a:extLst>
              <a:ext uri="{FF2B5EF4-FFF2-40B4-BE49-F238E27FC236}">
                <a16:creationId xmlns:a16="http://schemas.microsoft.com/office/drawing/2014/main" id="{3D1D4B3D-57E1-48DC-8893-7A0F4B7B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fld id="{6D7F0288-814F-4F4F-A267-6AC700532474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7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16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3786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5DDA800B-705F-31C1-E86D-5DC547D1BE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73" r="7193" b="-1"/>
          <a:stretch/>
        </p:blipFill>
        <p:spPr>
          <a:xfrm>
            <a:off x="31" y="19"/>
            <a:ext cx="6095980" cy="685799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7731B-A8FC-4528-88ED-7F216147E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82" y="647711"/>
            <a:ext cx="4238748" cy="2371660"/>
          </a:xfrm>
        </p:spPr>
        <p:txBody>
          <a:bodyPr anchor="t">
            <a:normAutofit/>
          </a:bodyPr>
          <a:lstStyle/>
          <a:p>
            <a:r>
              <a:rPr lang="en-US" dirty="0"/>
              <a:t>Image References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A8A2-AC1B-78C7-3180-23A373F9D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9653" y="914401"/>
            <a:ext cx="4157959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dirty="0">
                <a:effectLst/>
              </a:rPr>
              <a:t>Images sourced through Google image search.</a:t>
            </a:r>
          </a:p>
          <a:p>
            <a:r>
              <a:rPr lang="en-NZ" dirty="0">
                <a:effectLst/>
              </a:rPr>
              <a:t>(Slide 3) Maori-land-rwid.jpg: </a:t>
            </a:r>
            <a:r>
              <a:rPr lang="en-NZ" u="sng" dirty="0">
                <a:effectLst/>
                <a:hlinkClick r:id="rId3"/>
              </a:rPr>
              <a:t>https://waateanews.com/wp-content/uploads/2021/08/maori-land-rwid.jpg</a:t>
            </a:r>
            <a:endParaRPr lang="en-NZ" dirty="0">
              <a:effectLst/>
            </a:endParaRPr>
          </a:p>
        </p:txBody>
      </p:sp>
      <p:sp>
        <p:nvSpPr>
          <p:cNvPr id="9" name="Date Placeholder 5">
            <a:extLst>
              <a:ext uri="{FF2B5EF4-FFF2-40B4-BE49-F238E27FC236}">
                <a16:creationId xmlns:a16="http://schemas.microsoft.com/office/drawing/2014/main" id="{15DE728A-5E91-4DAE-AC8D-B0CC4C86B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fld id="{1ED8AC84-CB02-4454-B333-D31DB6B9CC68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D98BDDCD-F2A2-4455-8C33-A462EC02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r>
              <a:rPr lang="en-US"/>
              <a:t>Team Vanilla - HHW Presentation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376BC8A2-B757-46F4-A413-3CFAF765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/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19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730A-E647-1764-CCB8-C172EABB0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Business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6955D-A87B-CCAA-ECEA-1B9DD0E92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8" y="5067301"/>
            <a:ext cx="7696201" cy="1273680"/>
          </a:xfrm>
        </p:spPr>
        <p:txBody>
          <a:bodyPr>
            <a:normAutofit/>
          </a:bodyPr>
          <a:lstStyle/>
          <a:p>
            <a:r>
              <a:rPr lang="en-US" dirty="0"/>
              <a:t>Here we will look at what Haukainga Home Winds is, what it values, and what its goals are as we give a general overview of the business.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F6847-DA40-6D19-846E-58AC2D126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CCE48-AB45-472B-BCDB-FFCED7EF84C4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F455C-662B-7AA5-DD0E-E6B1E14F8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5ED84-4148-CDD0-0B9E-5BD632DAB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07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488365-0C53-6DB7-382F-274C1A0DB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50" r="16795" b="1"/>
          <a:stretch/>
        </p:blipFill>
        <p:spPr>
          <a:xfrm>
            <a:off x="31" y="19"/>
            <a:ext cx="6095980" cy="685799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B61ADD-534A-3A9D-7580-63E93CF34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82" y="647711"/>
            <a:ext cx="4238748" cy="2371660"/>
          </a:xfrm>
        </p:spPr>
        <p:txBody>
          <a:bodyPr anchor="t">
            <a:normAutofit/>
          </a:bodyPr>
          <a:lstStyle/>
          <a:p>
            <a:r>
              <a:rPr lang="en-US" dirty="0"/>
              <a:t>Overview of Business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9AD02-7D4E-7600-0FD8-B4CE81DAC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9653" y="914401"/>
            <a:ext cx="4157959" cy="5029200"/>
          </a:xfrm>
        </p:spPr>
        <p:txBody>
          <a:bodyPr>
            <a:normAutofit/>
          </a:bodyPr>
          <a:lstStyle/>
          <a:p>
            <a:r>
              <a:rPr lang="en-US" dirty="0"/>
              <a:t>Haukainga Home Winds is</a:t>
            </a:r>
          </a:p>
        </p:txBody>
      </p:sp>
      <p:sp>
        <p:nvSpPr>
          <p:cNvPr id="9" name="Date Placeholder 5">
            <a:extLst>
              <a:ext uri="{FF2B5EF4-FFF2-40B4-BE49-F238E27FC236}">
                <a16:creationId xmlns:a16="http://schemas.microsoft.com/office/drawing/2014/main" id="{15DE728A-5E91-4DAE-AC8D-B0CC4C86B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872629A2-7639-4976-A492-47F71B8BBC13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1"/>
                </a:spcAft>
              </a:pPr>
              <a:t>11/5/2023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D98BDDCD-F2A2-4455-8C33-A462EC02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376BC8A2-B757-46F4-A413-3CFAF765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4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2DD15-8A65-312C-A9A6-67CFD9879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Product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FFC39-648C-4778-F2EB-A264AC41B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will outline and explain the product we have been developing for Haukainga Home Winds…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2880F-09F2-9B44-3B94-98C5EB667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64D6-41D4-4C69-AB4D-EE1063BE70C2}" type="datetime1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B7FEA-E814-F1BD-1098-315DC9853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88765-013F-2F6B-9A65-D6259973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3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yout of website design sketches on white paper">
            <a:extLst>
              <a:ext uri="{FF2B5EF4-FFF2-40B4-BE49-F238E27FC236}">
                <a16:creationId xmlns:a16="http://schemas.microsoft.com/office/drawing/2014/main" id="{9BC24254-0DED-B2A8-D9A3-FBB183644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r="36558"/>
          <a:stretch/>
        </p:blipFill>
        <p:spPr>
          <a:xfrm>
            <a:off x="31" y="19"/>
            <a:ext cx="6095980" cy="685799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220CE0-1D59-23E3-A0EA-C85EA9996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82" y="647711"/>
            <a:ext cx="4238748" cy="2371660"/>
          </a:xfrm>
        </p:spPr>
        <p:txBody>
          <a:bodyPr anchor="t">
            <a:normAutofit/>
          </a:bodyPr>
          <a:lstStyle/>
          <a:p>
            <a:r>
              <a:rPr lang="en-US"/>
              <a:t>Our Proposed Product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7EE43-CF8B-B19C-8BDD-31F486205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942" y="914401"/>
            <a:ext cx="5344164" cy="5029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Web Application using WordPress + Plugins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Hotel Booking Lite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Ultimate Member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WP Mail SMTP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WP Map Block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 err="1"/>
              <a:t>Elementor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en-US" dirty="0"/>
          </a:p>
        </p:txBody>
      </p:sp>
      <p:sp>
        <p:nvSpPr>
          <p:cNvPr id="16" name="Date Placeholder 5">
            <a:extLst>
              <a:ext uri="{FF2B5EF4-FFF2-40B4-BE49-F238E27FC236}">
                <a16:creationId xmlns:a16="http://schemas.microsoft.com/office/drawing/2014/main" id="{14BA508E-6BD0-47E0-90EA-A626B673A5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82" y="6332540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9665D95F-51EF-4F8B-9D0A-1A5A663E8ED7}" type="datetime1">
              <a:rPr lang="en-US" smtClean="0">
                <a:solidFill>
                  <a:srgbClr val="FFFFFF"/>
                </a:solidFill>
              </a:rPr>
              <a:pPr>
                <a:spcAft>
                  <a:spcPts val="601"/>
                </a:spcAft>
              </a:pPr>
              <a:t>11/5/2023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Footer Placeholder 6">
            <a:extLst>
              <a:ext uri="{FF2B5EF4-FFF2-40B4-BE49-F238E27FC236}">
                <a16:creationId xmlns:a16="http://schemas.microsoft.com/office/drawing/2014/main" id="{D070C8F8-8A51-4FFD-9321-48130F3B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F8766146-3F5E-4648-A5C2-4B92438D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4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5A9C-269A-9BD7-009F-FB00BB8FF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- Web Application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F7615-D50E-4B51-8015-48EC5E72F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3" y="1825625"/>
            <a:ext cx="1052149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For </a:t>
            </a:r>
            <a:r>
              <a:rPr lang="en-US" dirty="0" err="1"/>
              <a:t>Haukainga</a:t>
            </a:r>
            <a:r>
              <a:rPr lang="en-US" dirty="0"/>
              <a:t> Home Winds, we have decided to use the WordPress framework and additional Plugins and Themes.</a:t>
            </a:r>
          </a:p>
          <a:p>
            <a:pPr marL="0" indent="0">
              <a:buNone/>
            </a:pPr>
            <a:endParaRPr lang="en-US" dirty="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/>
              <a:t>Maintainability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Security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dirty="0"/>
              <a:t>Scalability and Performance</a:t>
            </a: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53FD8BD9-7E3A-6DA0-F48C-D4821F22D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A942-901E-44B7-8A39-A0191C047B7A}" type="datetime1">
              <a:rPr lang="en-US" smtClean="0"/>
              <a:t>11/5/2023</a:t>
            </a:fld>
            <a:endParaRPr lang="en-US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EB5CC5A5-9950-A40D-1B53-3C707012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39B7A0E-6AE9-97E7-EA07-B0554D021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36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92E2B-BFED-130E-1D22-3208F58B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68FBF-A83F-0493-CA3A-3F4DF7A47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en-NZ" dirty="0"/>
              <a:t>Property Managment</a:t>
            </a:r>
          </a:p>
          <a:p>
            <a:pPr marL="572135" lvl="1" indent="0">
              <a:buNone/>
            </a:pPr>
            <a:r>
              <a:rPr lang="en-NZ" sz="1800" dirty="0"/>
              <a:t>Create, modify and delete properties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NZ" dirty="0"/>
              <a:t>Booking Management</a:t>
            </a:r>
          </a:p>
          <a:p>
            <a:pPr marL="572135" lvl="1" indent="0">
              <a:buNone/>
            </a:pPr>
            <a:r>
              <a:rPr lang="en-NZ" sz="1800" dirty="0"/>
              <a:t>Place, cancel and manage bookings</a:t>
            </a:r>
          </a:p>
          <a:p>
            <a:pPr marL="572135" lvl="1" indent="0">
              <a:buNone/>
            </a:pPr>
            <a:r>
              <a:rPr lang="en-NZ" sz="1800" dirty="0"/>
              <a:t>Rates, services and booking rules can be added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NZ" dirty="0"/>
              <a:t>User Management</a:t>
            </a:r>
          </a:p>
          <a:p>
            <a:pPr marL="457200" lvl="1" indent="0">
              <a:buNone/>
            </a:pPr>
            <a:r>
              <a:rPr lang="en-NZ" sz="1800" dirty="0"/>
              <a:t>Create, modify and delete accounts</a:t>
            </a:r>
          </a:p>
          <a:p>
            <a:pPr marL="457200" lvl="1" indent="0">
              <a:buNone/>
            </a:pPr>
            <a:r>
              <a:rPr lang="en-NZ" sz="1800" dirty="0"/>
              <a:t>Manage permissions of users and user groups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4720B-35E8-DCB0-4F2E-1BCA21AE2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13BE1-61FD-4FB0-8637-E2D7797E3613}" type="datetime1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06973E-71ED-FAF8-B006-C58E1F2A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548EF-3AAA-4345-901D-989220CD0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7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9BA33-C894-9BDB-C2F7-A8DC80D2A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03" y="283129"/>
            <a:ext cx="2313516" cy="815563"/>
          </a:xfrm>
        </p:spPr>
        <p:txBody>
          <a:bodyPr anchor="b">
            <a:normAutofit/>
          </a:bodyPr>
          <a:lstStyle/>
          <a:p>
            <a:r>
              <a:rPr lang="en-US" dirty="0"/>
              <a:t>Design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825D4-65BF-83A8-A89D-2CAB450FE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233" y="1227771"/>
            <a:ext cx="2581435" cy="45819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design of this …</a:t>
            </a:r>
            <a:endParaRPr lang="en-NZ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7C08A-9CD7-9AFA-5085-5F9754046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591" y="6332540"/>
            <a:ext cx="299827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5A0162C6-3269-4EB1-A23C-5DB888052E18}" type="datetime1">
              <a:rPr lang="en-US" smtClean="0"/>
              <a:pPr>
                <a:spcAft>
                  <a:spcPts val="601"/>
                </a:spcAft>
              </a:pPr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FC97B-A768-AD39-9208-621F1EC0F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F206D-1605-8EB0-A81B-58BF5FE5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BA915EE-10CB-4CF1-8569-6154455DA573}" type="slidenum">
              <a:rPr lang="en-US" smtClean="0"/>
              <a:pPr>
                <a:spcAft>
                  <a:spcPts val="601"/>
                </a:spcAft>
              </a:pPr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2F3148-0C4D-06E4-FAF4-96BC6367FD70}"/>
              </a:ext>
            </a:extLst>
          </p:cNvPr>
          <p:cNvSpPr/>
          <p:nvPr/>
        </p:nvSpPr>
        <p:spPr>
          <a:xfrm>
            <a:off x="4704347" y="926432"/>
            <a:ext cx="7141450" cy="54061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37293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8B82D-BD74-36E1-F20C-9D268B2B3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6" y="647706"/>
            <a:ext cx="3386228" cy="2406276"/>
          </a:xfrm>
        </p:spPr>
        <p:txBody>
          <a:bodyPr anchor="b">
            <a:normAutofit/>
          </a:bodyPr>
          <a:lstStyle/>
          <a:p>
            <a:r>
              <a:rPr lang="en-US" dirty="0"/>
              <a:t>Design – Color Palette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45D67-B8CA-7B7B-212E-C6AD70966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11" y="3429008"/>
            <a:ext cx="3390900" cy="25146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color palette …</a:t>
            </a:r>
            <a:endParaRPr lang="en-NZ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9685E2DE-C367-4196-9494-7803215E48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591" y="6332540"/>
            <a:ext cx="2998272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08DC7F9A-12C4-41B7-8806-44CA41B47725}" type="datetime1">
              <a:rPr lang="en-US" smtClean="0"/>
              <a:pPr>
                <a:spcAft>
                  <a:spcPts val="601"/>
                </a:spcAft>
              </a:pPr>
              <a:t>11/5/2023</a:t>
            </a:fld>
            <a:endParaRPr lang="en-US" dirty="0"/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9BCD8E1D-7F29-48BA-A1EB-E1916492F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75" y="6332540"/>
            <a:ext cx="3505460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HHW Presentation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9137F78D-732D-4CB5-869F-966A92C9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40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1"/>
              </a:spcAft>
            </a:pPr>
            <a:fld id="{45C5C030-0550-4584-9C82-E35DF7DBC581}" type="slidenum">
              <a:rPr lang="en-US" smtClean="0"/>
              <a:pPr>
                <a:spcAft>
                  <a:spcPts val="601"/>
                </a:spcAft>
              </a:pPr>
              <a:t>9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A23CE9-F69B-4469-EB5C-60F81B96A324}"/>
              </a:ext>
            </a:extLst>
          </p:cNvPr>
          <p:cNvSpPr/>
          <p:nvPr/>
        </p:nvSpPr>
        <p:spPr>
          <a:xfrm>
            <a:off x="517357" y="776037"/>
            <a:ext cx="7141450" cy="54061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82891282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1972</TotalTime>
  <Words>286</Words>
  <Application>Microsoft Office PowerPoint</Application>
  <PresentationFormat>Widescreen</PresentationFormat>
  <Paragraphs>86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CitationVTI</vt:lpstr>
      <vt:lpstr>Presentation for Haukainga Home Winds</vt:lpstr>
      <vt:lpstr>Overview of Business</vt:lpstr>
      <vt:lpstr>Overview of Business</vt:lpstr>
      <vt:lpstr>Our Proposed Product</vt:lpstr>
      <vt:lpstr>Our Proposed Product</vt:lpstr>
      <vt:lpstr>Type - Web Application</vt:lpstr>
      <vt:lpstr>Functionality</vt:lpstr>
      <vt:lpstr>Design</vt:lpstr>
      <vt:lpstr>Design – Color Palette</vt:lpstr>
      <vt:lpstr>Highlights from our Work</vt:lpstr>
      <vt:lpstr>Highlights</vt:lpstr>
      <vt:lpstr>Constraints and Boundaries of the Project</vt:lpstr>
      <vt:lpstr>Constraints</vt:lpstr>
      <vt:lpstr>Boundaries</vt:lpstr>
      <vt:lpstr>In Summary…</vt:lpstr>
      <vt:lpstr>Thank You</vt:lpstr>
      <vt:lpstr>Image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Vanilla – Presentation for Haukainga Home Winds</dc:title>
  <dc:creator/>
  <cp:lastModifiedBy>Jôhn Jamieson</cp:lastModifiedBy>
  <cp:revision>235</cp:revision>
  <dcterms:created xsi:type="dcterms:W3CDTF">2023-06-18T02:29:59Z</dcterms:created>
  <dcterms:modified xsi:type="dcterms:W3CDTF">2023-11-05T20:43:09Z</dcterms:modified>
</cp:coreProperties>
</file>

<file path=docProps/thumbnail.jpeg>
</file>